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257" r:id="rId2"/>
    <p:sldId id="258" r:id="rId3"/>
    <p:sldId id="259" r:id="rId4"/>
    <p:sldId id="260" r:id="rId5"/>
    <p:sldId id="265" r:id="rId6"/>
    <p:sldId id="266" r:id="rId7"/>
    <p:sldId id="282" r:id="rId8"/>
    <p:sldId id="283" r:id="rId9"/>
    <p:sldId id="284" r:id="rId10"/>
    <p:sldId id="300" r:id="rId11"/>
    <p:sldId id="301" r:id="rId12"/>
    <p:sldId id="302" r:id="rId13"/>
    <p:sldId id="264" r:id="rId1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28"/>
  </p:normalViewPr>
  <p:slideViewPr>
    <p:cSldViewPr snapToGrid="0" snapToObjects="1">
      <p:cViewPr varScale="1">
        <p:scale>
          <a:sx n="102" d="100"/>
          <a:sy n="102" d="100"/>
        </p:scale>
        <p:origin x="16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51802-6A2B-4FC4-97D3-46A1F00529CA}" type="datetimeFigureOut">
              <a:rPr lang="en-GB" smtClean="0"/>
              <a:t>20/08/2023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2673A-DE19-4CC3-86C6-F090E0A8F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07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2313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80384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24171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23211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0622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119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58404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82562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08725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29877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40166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81242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2851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48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05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89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4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2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20/08/2023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77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20/08/2023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35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20/08/2023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832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86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4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20/08/2023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7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271463" y="2615935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D9E1A7-915E-0A86-9D29-6FD2F6610335}"/>
              </a:ext>
            </a:extLst>
          </p:cNvPr>
          <p:cNvSpPr/>
          <p:nvPr/>
        </p:nvSpPr>
        <p:spPr>
          <a:xfrm>
            <a:off x="5544505" y="2615929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CE26F3-88C5-085E-378F-4B18438C5E9B}"/>
              </a:ext>
            </a:extLst>
          </p:cNvPr>
          <p:cNvSpPr txBox="1"/>
          <p:nvPr/>
        </p:nvSpPr>
        <p:spPr>
          <a:xfrm>
            <a:off x="4272385" y="2725185"/>
            <a:ext cx="119295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600" dirty="0">
                <a:latin typeface="Verdana" panose="020B0604030504040204" pitchFamily="34" charset="0"/>
                <a:ea typeface="Verdana" panose="020B0604030504040204" pitchFamily="34" charset="0"/>
              </a:rPr>
              <a:t>=</a:t>
            </a:r>
          </a:p>
        </p:txBody>
      </p:sp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67076" y="1569724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 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2 </a:t>
            </a:r>
            <a:endParaRPr lang="en-GB" sz="2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67076" y="3591555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2 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98280" y="1559569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4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2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98280" y="3581400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8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2 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7161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67075" y="1579879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10 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2 </a:t>
            </a:r>
            <a:endParaRPr lang="en-GB" sz="2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67075" y="3601710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14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2 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98279" y="1569724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12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2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98279" y="3591555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16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2 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8491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79601" y="147096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18 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2 </a:t>
            </a:r>
            <a:endParaRPr lang="en-GB" sz="2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79601" y="3492799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22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2 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110805" y="146081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20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2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110805" y="3482644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24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2 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2926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67075" y="1579879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67075" y="3601710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98279" y="1569724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98279" y="3591555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084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271463" y="2615935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D9E1A7-915E-0A86-9D29-6FD2F6610335}"/>
              </a:ext>
            </a:extLst>
          </p:cNvPr>
          <p:cNvSpPr/>
          <p:nvPr/>
        </p:nvSpPr>
        <p:spPr>
          <a:xfrm>
            <a:off x="5544505" y="2615929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CE26F3-88C5-085E-378F-4B18438C5E9B}"/>
              </a:ext>
            </a:extLst>
          </p:cNvPr>
          <p:cNvSpPr txBox="1"/>
          <p:nvPr/>
        </p:nvSpPr>
        <p:spPr>
          <a:xfrm>
            <a:off x="4272385" y="2725185"/>
            <a:ext cx="119295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600" dirty="0">
                <a:latin typeface="Verdana" panose="020B0604030504040204" pitchFamily="34" charset="0"/>
                <a:ea typeface="Verdana" panose="020B0604030504040204" pitchFamily="34" charset="0"/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5530006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420686" y="2615935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D9E1A7-915E-0A86-9D29-6FD2F6610335}"/>
              </a:ext>
            </a:extLst>
          </p:cNvPr>
          <p:cNvSpPr/>
          <p:nvPr/>
        </p:nvSpPr>
        <p:spPr>
          <a:xfrm>
            <a:off x="5693728" y="2615929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CE26F3-88C5-085E-378F-4B18438C5E9B}"/>
              </a:ext>
            </a:extLst>
          </p:cNvPr>
          <p:cNvSpPr txBox="1"/>
          <p:nvPr/>
        </p:nvSpPr>
        <p:spPr>
          <a:xfrm>
            <a:off x="4421608" y="2725185"/>
            <a:ext cx="119295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600" dirty="0">
                <a:latin typeface="Verdana" panose="020B0604030504040204" pitchFamily="34" charset="0"/>
                <a:ea typeface="Verdana" panose="020B0604030504040204" pitchFamily="34" charset="0"/>
              </a:rPr>
              <a:t>&lt;</a:t>
            </a:r>
          </a:p>
        </p:txBody>
      </p:sp>
    </p:spTree>
    <p:extLst>
      <p:ext uri="{BB962C8B-B14F-4D97-AF65-F5344CB8AC3E}">
        <p14:creationId xmlns:p14="http://schemas.microsoft.com/office/powerpoint/2010/main" val="1400134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82434" y="1444604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 x 2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82434" y="3466435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 x 2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113638" y="1434449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 x 2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113638" y="3456280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 x 2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3023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29667" y="148857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 x 2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29667" y="3510404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7 x 2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60871" y="147841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 x 2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60871" y="3500249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8 x 2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5073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42023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9 x 2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42023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11 x 2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73227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10 x 2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73227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12 x 2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22058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42023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42023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73227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73227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8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9841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54549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10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54549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14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85753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12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85753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16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5082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29497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18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29497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22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60701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60701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24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5664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124</TotalTime>
  <Words>165</Words>
  <Application>Microsoft Macintosh PowerPoint</Application>
  <PresentationFormat>A4 Paper (210x297 mm)</PresentationFormat>
  <Paragraphs>78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18</cp:revision>
  <dcterms:created xsi:type="dcterms:W3CDTF">2022-02-01T11:05:46Z</dcterms:created>
  <dcterms:modified xsi:type="dcterms:W3CDTF">2023-08-20T10:33:16Z</dcterms:modified>
</cp:coreProperties>
</file>